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5" r:id="rId5"/>
    <p:sldId id="261" r:id="rId6"/>
    <p:sldId id="266" r:id="rId7"/>
    <p:sldId id="262" r:id="rId8"/>
    <p:sldId id="263" r:id="rId9"/>
    <p:sldId id="264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25208B-F1C5-2943-8BAD-80E48EE2767E}">
          <p14:sldIdLst>
            <p14:sldId id="256"/>
            <p14:sldId id="257"/>
            <p14:sldId id="259"/>
            <p14:sldId id="265"/>
            <p14:sldId id="261"/>
            <p14:sldId id="266"/>
            <p14:sldId id="262"/>
            <p14:sldId id="263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16" autoAdjust="0"/>
  </p:normalViewPr>
  <p:slideViewPr>
    <p:cSldViewPr snapToGrid="0" snapToObjects="1"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53C6E-946C-C241-B381-916C1683FD34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4F52D-DB00-104B-A625-1C0CD876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5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F52D-DB00-104B-A625-1C0CD87656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4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F52D-DB00-104B-A625-1C0CD87656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0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9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4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3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2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5C5D-8F8E-684F-BE46-81A521E36465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8BC8-0286-834C-9CD1-72BDC013F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4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402" y="78174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Smart Bin</a:t>
            </a:r>
            <a:br>
              <a:rPr lang="en-US" sz="5400" dirty="0" smtClean="0"/>
            </a:br>
            <a:r>
              <a:rPr lang="en-US" sz="5400" dirty="0" smtClean="0"/>
              <a:t> by </a:t>
            </a:r>
            <a:r>
              <a:rPr lang="en-US" sz="5400" dirty="0" err="1" smtClean="0"/>
              <a:t>RedBin</a:t>
            </a:r>
            <a:r>
              <a:rPr lang="en-US" sz="5400" dirty="0" smtClean="0"/>
              <a:t> Team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9947" y="2877959"/>
            <a:ext cx="6400800" cy="2971800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Deepa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Harshal</a:t>
            </a:r>
            <a:endParaRPr lang="en-US" sz="2400" b="1" dirty="0" smtClean="0"/>
          </a:p>
          <a:p>
            <a:r>
              <a:rPr lang="en-US" sz="2400" b="1" dirty="0" err="1" smtClean="0"/>
              <a:t>Navya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Niyati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Preethi</a:t>
            </a:r>
            <a:r>
              <a:rPr lang="en-US" sz="2400" b="1" dirty="0" smtClean="0"/>
              <a:t> A</a:t>
            </a:r>
          </a:p>
          <a:p>
            <a:r>
              <a:rPr lang="en-US" sz="2400" b="1" dirty="0" smtClean="0"/>
              <a:t>Sumangala Meti 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429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655614">
            <a:off x="457201" y="2732088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0066FF"/>
                </a:solidFill>
              </a:rPr>
              <a:t>Thank You</a:t>
            </a:r>
            <a:endParaRPr lang="en-IN" sz="66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7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First Screen- Fill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20" y="1600200"/>
            <a:ext cx="4457680" cy="4525963"/>
          </a:xfrm>
        </p:spPr>
        <p:txBody>
          <a:bodyPr/>
          <a:lstStyle/>
          <a:p>
            <a:endParaRPr lang="en-US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3" y="2171700"/>
            <a:ext cx="3212757" cy="468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4703" y="1513185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3564" y="1481286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45" y="2171700"/>
            <a:ext cx="2914650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Screen – Bin Details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957430" y="2124716"/>
            <a:ext cx="3076914" cy="4525963"/>
          </a:xfrm>
        </p:spPr>
      </p:pic>
      <p:sp>
        <p:nvSpPr>
          <p:cNvPr id="7" name="TextBox 6"/>
          <p:cNvSpPr txBox="1"/>
          <p:nvPr/>
        </p:nvSpPr>
        <p:spPr>
          <a:xfrm>
            <a:off x="5957430" y="1518908"/>
            <a:ext cx="272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00264" y="1518907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95" y="2124716"/>
            <a:ext cx="3302094" cy="47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0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Slide – Bin Details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865776" y="2097773"/>
            <a:ext cx="3063822" cy="4525963"/>
          </a:xfrm>
        </p:spPr>
      </p:pic>
      <p:sp>
        <p:nvSpPr>
          <p:cNvPr id="5" name="TextBox 4"/>
          <p:cNvSpPr txBox="1"/>
          <p:nvPr/>
        </p:nvSpPr>
        <p:spPr>
          <a:xfrm>
            <a:off x="5970523" y="1417638"/>
            <a:ext cx="271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</a:p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5" y="2097773"/>
            <a:ext cx="3510157" cy="4745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3660" y="1417638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629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Slide – Optimal Route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602849" y="2000250"/>
            <a:ext cx="3541151" cy="4857749"/>
          </a:xfrm>
        </p:spPr>
      </p:pic>
      <p:sp>
        <p:nvSpPr>
          <p:cNvPr id="6" name="TextBox 5"/>
          <p:cNvSpPr txBox="1"/>
          <p:nvPr/>
        </p:nvSpPr>
        <p:spPr>
          <a:xfrm>
            <a:off x="5787217" y="1417638"/>
            <a:ext cx="28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</a:p>
          <a:p>
            <a:pPr algn="ctr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4" y="2045397"/>
            <a:ext cx="3453007" cy="4641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3660" y="1417638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322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prism isContent="1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Slide – Optimal Route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602849" y="2000250"/>
            <a:ext cx="3541151" cy="4857749"/>
          </a:xfrm>
        </p:spPr>
      </p:pic>
      <p:sp>
        <p:nvSpPr>
          <p:cNvPr id="6" name="TextBox 5"/>
          <p:cNvSpPr txBox="1"/>
          <p:nvPr/>
        </p:nvSpPr>
        <p:spPr>
          <a:xfrm>
            <a:off x="5787217" y="1417638"/>
            <a:ext cx="28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</a:p>
          <a:p>
            <a:pPr algn="ctr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3660" y="1417638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2000250"/>
            <a:ext cx="3900488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14:prism isContent="1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 Slide – Analyze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368232" y="1757329"/>
            <a:ext cx="3422250" cy="5100671"/>
          </a:xfrm>
        </p:spPr>
      </p:pic>
      <p:sp>
        <p:nvSpPr>
          <p:cNvPr id="8" name="TextBox 7"/>
          <p:cNvSpPr txBox="1"/>
          <p:nvPr/>
        </p:nvSpPr>
        <p:spPr>
          <a:xfrm>
            <a:off x="6009803" y="1192907"/>
            <a:ext cx="230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3660" y="1210370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4" y="1757328"/>
            <a:ext cx="3643317" cy="51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Sixth  Slide - Analyze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>
          <a:xfrm>
            <a:off x="5538446" y="1969561"/>
            <a:ext cx="3462590" cy="4525963"/>
          </a:xfrm>
        </p:spPr>
      </p:pic>
      <p:sp>
        <p:nvSpPr>
          <p:cNvPr id="8" name="TextBox 7"/>
          <p:cNvSpPr txBox="1"/>
          <p:nvPr/>
        </p:nvSpPr>
        <p:spPr>
          <a:xfrm>
            <a:off x="6101456" y="1343825"/>
            <a:ext cx="2121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Requirement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969560"/>
            <a:ext cx="3243263" cy="48884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3660" y="1343825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612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Seventh Slide – Analyze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26456" r="26456"/>
          <a:stretch>
            <a:fillRect/>
          </a:stretch>
        </p:blipFill>
        <p:spPr>
          <a:xfrm>
            <a:off x="5459092" y="1849472"/>
            <a:ext cx="3409950" cy="4525963"/>
          </a:xfrm>
        </p:spPr>
      </p:pic>
      <p:sp>
        <p:nvSpPr>
          <p:cNvPr id="6" name="TextBox 5"/>
          <p:cNvSpPr txBox="1"/>
          <p:nvPr/>
        </p:nvSpPr>
        <p:spPr>
          <a:xfrm>
            <a:off x="6245481" y="1270121"/>
            <a:ext cx="208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Requirement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3660" y="1343825"/>
            <a:ext cx="275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Implemented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7" y="1849472"/>
            <a:ext cx="3153215" cy="48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66</Words>
  <Application>Microsoft Office PowerPoint</Application>
  <PresentationFormat>On-screen Show (4:3)</PresentationFormat>
  <Paragraphs>36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Smart Bin  by RedBin Team</vt:lpstr>
      <vt:lpstr>First Screen- Fill Levels</vt:lpstr>
      <vt:lpstr>Second Screen – Bin Details</vt:lpstr>
      <vt:lpstr>Third Slide – Bin Details</vt:lpstr>
      <vt:lpstr>Fourth Slide – Optimal Route </vt:lpstr>
      <vt:lpstr>Fourth Slide – Optimal Route </vt:lpstr>
      <vt:lpstr>Fifth Slide – Analyze </vt:lpstr>
      <vt:lpstr>Sixth  Slide - Analyze</vt:lpstr>
      <vt:lpstr>Seventh Slide – Analyze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RedBin </dc:title>
  <dc:creator>Sumangala Meti</dc:creator>
  <cp:lastModifiedBy>Anasuya</cp:lastModifiedBy>
  <cp:revision>29</cp:revision>
  <dcterms:created xsi:type="dcterms:W3CDTF">2015-10-31T08:21:58Z</dcterms:created>
  <dcterms:modified xsi:type="dcterms:W3CDTF">2015-11-02T13:04:32Z</dcterms:modified>
</cp:coreProperties>
</file>